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81" r:id="rId3"/>
    <p:sldId id="282" r:id="rId4"/>
    <p:sldId id="285" r:id="rId5"/>
    <p:sldId id="287" r:id="rId6"/>
    <p:sldId id="284" r:id="rId7"/>
    <p:sldId id="286" r:id="rId8"/>
    <p:sldId id="288" r:id="rId9"/>
    <p:sldId id="280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37"/>
    <a:srgbClr val="A1C90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061" autoAdjust="0"/>
  </p:normalViewPr>
  <p:slideViewPr>
    <p:cSldViewPr snapToGrid="0">
      <p:cViewPr varScale="1">
        <p:scale>
          <a:sx n="67" d="100"/>
          <a:sy n="6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66E1-6DA1-40F5-BB55-EF95F0B74F26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CA2C9-4D42-424F-8F62-6E0579897F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87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EBBA9-79AB-D60E-B9DE-7C874009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E759A-2762-9EEC-1BD3-F1B53FCDC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6EAEB-9795-A855-B9F9-29A67646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D54DDE-64A8-73A5-232B-51776590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79875-B3AC-0479-7EB6-82534F93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1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3F0AE-3AFD-79DA-1295-1F9EF5ED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A7E7AE-0191-7C1B-F62E-7DFFD019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2AFC5-5025-05CE-8E6C-DFD89DD2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6D1DA-0521-82DA-8993-EDE8C217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57DD6-B2A3-056D-5B6A-200FE03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3CA298-E7B5-FE51-7C34-A0B27BD15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7B25FE-07D8-42D4-65E8-7BB54D68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DEAC7-28B2-F3EF-EBBB-9654D3E7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1BB293-D0B3-9135-F7FD-BC67E858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3F0639-1D6B-7E78-5BA9-C5B4AB8B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87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F1984-F196-E0EA-3813-80B202F3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D3818-0969-2C3F-ED86-CDE19B3A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F994B-DD7D-8194-F195-9F7C1C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63389-5CDF-349C-54A2-21B23542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C63A0-4BD2-B88B-8318-89C4B8D4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51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E79C2-3369-EC24-2775-2961C10A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422B5-A79A-FB52-31EE-12D71429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7D0AD-8CAA-CEDD-68B4-93AA08EB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A814DB-BF9A-0BB3-7CB9-721D6CC0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DEEF1-F0A9-4840-5982-84236EC6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5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9EDDB-261A-604F-0D23-4777A8FB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32B7A-5EF5-2ECB-855E-2B731CA1F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93EA31-D894-A7D9-6842-04C97016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F13E2E-5CB4-DA1D-CD4E-AF9FC6FF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EF384C-5B21-918F-9CB4-4D671697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42908-CCD4-433D-E765-7DCB73D6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340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A4E1-121A-2B0E-3FA0-C941AD10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5769B9-107C-40E3-4F84-CC1C64A1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37E990-7962-3396-94B3-C5BDBD9B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376A1D-511A-6EF6-A22B-7567F1524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E09E4-62A2-5BEF-185B-025B7407F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8A939A-5D05-4185-40D9-0944C2B7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D010BD-B30C-0069-8184-09A47DA6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DBEF7-65CA-E2C6-4A33-D3C34951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79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5E59-A079-3ED0-905D-B6FECF85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183477-698E-9EF9-6FE1-01D93365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BD5990-1F01-C1E5-2C45-765627C3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3F2895-5BD9-7FC9-A49F-0DD1F658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73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5698B-3200-D13F-205F-1A327CBB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CDD83A-83DF-4913-0AB4-9D73CB2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0535F-2A36-E608-4F3F-7C082944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56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1D77F-EDC0-D32E-7942-22C82DB2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C746B-C863-9BD0-8877-266F47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A0B429-5043-CC0D-9F5C-A122228B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9ABC9-98BB-DBAF-1562-66BEED8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047D6-B171-B265-ECF5-DB8F6F46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64278-D375-434B-7051-6961DC48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106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2FD66-F4F0-9CAF-750B-3A90B1B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A6EAC7-A1C2-E46B-8FFC-6C9ED9F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FF42E-C514-9C4F-45A2-7EE142E7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7F171E-2C9A-799D-3CC3-CCEEC18D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A9CEAF-7709-4BF5-9A84-4D6410FA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0AF1AE-DD53-ADEC-6E8E-BD3BD68E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56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5FFFFB-8BD4-CE00-C454-78163415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58A29-1E24-D6E8-FA19-081356A7B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374F9-C00A-809C-545F-301591005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3594-D62F-4D99-8F6C-4EF0363A64A7}" type="datetimeFigureOut">
              <a:rPr lang="es-CO" smtClean="0"/>
              <a:t>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F2637-D35D-476E-782B-B65869F6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CCB60-641F-9BDD-4AF7-D47FA7BA9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83E3789-CD90-0F38-ED25-6020804BC7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/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n 16" descr="Imagen borrosa de un edificio&#10;&#10;Descripción generada automáticamente con confianza baja">
            <a:extLst>
              <a:ext uri="{FF2B5EF4-FFF2-40B4-BE49-F238E27FC236}">
                <a16:creationId xmlns:a16="http://schemas.microsoft.com/office/drawing/2014/main" id="{B7989225-F1E2-E542-6F7B-E0C88854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007145D-E7D0-14B5-F102-9A80BAAE87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3630CEE-E2DE-8D15-35F3-558950230322}"/>
              </a:ext>
            </a:extLst>
          </p:cNvPr>
          <p:cNvGrpSpPr/>
          <p:nvPr/>
        </p:nvGrpSpPr>
        <p:grpSpPr>
          <a:xfrm>
            <a:off x="226178" y="5634011"/>
            <a:ext cx="11739645" cy="965809"/>
            <a:chOff x="278200" y="5634011"/>
            <a:chExt cx="11739645" cy="965809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781FE81-0E4E-862D-9536-0AC362F4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524299" y="6023512"/>
              <a:ext cx="883048" cy="104045"/>
            </a:xfrm>
            <a:prstGeom prst="rect">
              <a:avLst/>
            </a:prstGeom>
          </p:spPr>
        </p:pic>
        <p:pic>
          <p:nvPicPr>
            <p:cNvPr id="28" name="Imagen 2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AAE918C-CD19-84C7-D125-9CDF62CD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00" y="6434298"/>
              <a:ext cx="845345" cy="165522"/>
            </a:xfrm>
            <a:prstGeom prst="rect">
              <a:avLst/>
            </a:prstGeom>
          </p:spPr>
        </p:pic>
      </p:grpSp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549A0B8-089B-2559-8B09-5731EB2E0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08" y="3201085"/>
            <a:ext cx="3095031" cy="64633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449CEFE-B2FC-7CF5-8064-E57450D7E48B}"/>
              </a:ext>
            </a:extLst>
          </p:cNvPr>
          <p:cNvCxnSpPr>
            <a:cxnSpLocks/>
          </p:cNvCxnSpPr>
          <p:nvPr/>
        </p:nvCxnSpPr>
        <p:spPr>
          <a:xfrm>
            <a:off x="5849647" y="2551117"/>
            <a:ext cx="0" cy="194626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232C199-2924-E15F-0DB3-5058F82FD679}"/>
              </a:ext>
            </a:extLst>
          </p:cNvPr>
          <p:cNvSpPr txBox="1"/>
          <p:nvPr/>
        </p:nvSpPr>
        <p:spPr>
          <a:xfrm>
            <a:off x="6180429" y="2220279"/>
            <a:ext cx="551886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VALIDACION DE DERECHOS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A1C90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364FAD0-42A1-8BCF-E2E1-CC8AD52DE45E}"/>
              </a:ext>
            </a:extLst>
          </p:cNvPr>
          <p:cNvSpPr/>
          <p:nvPr/>
        </p:nvSpPr>
        <p:spPr>
          <a:xfrm>
            <a:off x="-2964816" y="5634010"/>
            <a:ext cx="8072678" cy="8072675"/>
          </a:xfrm>
          <a:prstGeom prst="ellipse">
            <a:avLst/>
          </a:prstGeom>
          <a:noFill/>
          <a:ln>
            <a:solidFill>
              <a:srgbClr val="A1C9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4E0BACC-1507-4E98-9BBB-2C09FFB2C1AB}"/>
              </a:ext>
            </a:extLst>
          </p:cNvPr>
          <p:cNvSpPr/>
          <p:nvPr/>
        </p:nvSpPr>
        <p:spPr>
          <a:xfrm>
            <a:off x="6968189" y="-7105251"/>
            <a:ext cx="8072678" cy="8072675"/>
          </a:xfrm>
          <a:prstGeom prst="ellipse">
            <a:avLst/>
          </a:prstGeom>
          <a:noFill/>
          <a:ln>
            <a:solidFill>
              <a:srgbClr val="A1C9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B620BA-CE73-5553-14EC-7A39255E4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481" y="3524251"/>
            <a:ext cx="3883006" cy="22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B35E4F3-F361-5B22-0F92-D1CD5728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43" y="1394052"/>
            <a:ext cx="9730712" cy="4752614"/>
          </a:xfrm>
          <a:prstGeom prst="rect">
            <a:avLst/>
          </a:prstGeom>
        </p:spPr>
      </p:pic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26B4FB-DCF4-B50E-3D39-D9741BC6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6" y="620550"/>
            <a:ext cx="2124629" cy="4436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6829C0-2279-5B29-2AE4-5015DF349B26}"/>
              </a:ext>
            </a:extLst>
          </p:cNvPr>
          <p:cNvSpPr txBox="1"/>
          <p:nvPr/>
        </p:nvSpPr>
        <p:spPr>
          <a:xfrm>
            <a:off x="354795" y="425486"/>
            <a:ext cx="8529895" cy="6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ETIQUETAS PARA VALIDACION DE DERECHOS</a:t>
            </a:r>
            <a:endParaRPr lang="en-US" sz="28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666B6B-F8AB-E7F4-A009-DC07829F7257}"/>
              </a:ext>
            </a:extLst>
          </p:cNvPr>
          <p:cNvSpPr/>
          <p:nvPr/>
        </p:nvSpPr>
        <p:spPr>
          <a:xfrm>
            <a:off x="483435" y="1070101"/>
            <a:ext cx="1685169" cy="4571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A1C90E"/>
                </a:solidFill>
              </a:rPr>
              <a:t>            </a:t>
            </a:r>
          </a:p>
        </p:txBody>
      </p:sp>
      <p:pic>
        <p:nvPicPr>
          <p:cNvPr id="3" name="Imagen 2" descr="C:\Users\patrivinoc\Pictures\customer-care-icon-complife-blue.png">
            <a:extLst>
              <a:ext uri="{FF2B5EF4-FFF2-40B4-BE49-F238E27FC236}">
                <a16:creationId xmlns:a16="http://schemas.microsoft.com/office/drawing/2014/main" id="{B30417FD-362F-4944-F521-1B7655AF501D}"/>
              </a:ext>
            </a:extLst>
          </p:cNvPr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3" y="425486"/>
            <a:ext cx="855173" cy="752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9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26B4FB-DCF4-B50E-3D39-D9741BC6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6" y="620550"/>
            <a:ext cx="2124629" cy="4436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6829C0-2279-5B29-2AE4-5015DF349B26}"/>
              </a:ext>
            </a:extLst>
          </p:cNvPr>
          <p:cNvSpPr txBox="1"/>
          <p:nvPr/>
        </p:nvSpPr>
        <p:spPr>
          <a:xfrm>
            <a:off x="354795" y="425486"/>
            <a:ext cx="8529895" cy="6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ETIQUETAS PARA VALIDACION DE DERECHOS</a:t>
            </a:r>
            <a:endParaRPr lang="en-US" sz="28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666B6B-F8AB-E7F4-A009-DC07829F7257}"/>
              </a:ext>
            </a:extLst>
          </p:cNvPr>
          <p:cNvSpPr/>
          <p:nvPr/>
        </p:nvSpPr>
        <p:spPr>
          <a:xfrm>
            <a:off x="483435" y="1070101"/>
            <a:ext cx="1685169" cy="4571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A1C90E"/>
                </a:solidFill>
              </a:rPr>
              <a:t>            </a:t>
            </a:r>
          </a:p>
        </p:txBody>
      </p:sp>
      <p:pic>
        <p:nvPicPr>
          <p:cNvPr id="3" name="Imagen 2" descr="C:\Users\patrivinoc\Pictures\customer-care-icon-complife-blue.png">
            <a:extLst>
              <a:ext uri="{FF2B5EF4-FFF2-40B4-BE49-F238E27FC236}">
                <a16:creationId xmlns:a16="http://schemas.microsoft.com/office/drawing/2014/main" id="{B30417FD-362F-4944-F521-1B7655AF501D}"/>
              </a:ext>
            </a:extLst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3" y="425486"/>
            <a:ext cx="855173" cy="7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7A6B6C-E8A9-B1C9-EC58-23285339C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94" y="1928884"/>
            <a:ext cx="9648825" cy="762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E1AA7A-1F58-C1FF-BA54-69991BF1C6CF}"/>
              </a:ext>
            </a:extLst>
          </p:cNvPr>
          <p:cNvSpPr/>
          <p:nvPr/>
        </p:nvSpPr>
        <p:spPr>
          <a:xfrm>
            <a:off x="616494" y="1928884"/>
            <a:ext cx="1867399" cy="762000"/>
          </a:xfrm>
          <a:prstGeom prst="rect">
            <a:avLst/>
          </a:prstGeom>
          <a:noFill/>
          <a:ln>
            <a:solidFill>
              <a:srgbClr val="0068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A1C90E"/>
                </a:solidFill>
              </a:ln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30029C8-1859-4732-6187-F815AD11C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573" y="3301874"/>
            <a:ext cx="85058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26B4FB-DCF4-B50E-3D39-D9741BC6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6" y="620550"/>
            <a:ext cx="2124629" cy="4436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6829C0-2279-5B29-2AE4-5015DF349B26}"/>
              </a:ext>
            </a:extLst>
          </p:cNvPr>
          <p:cNvSpPr txBox="1"/>
          <p:nvPr/>
        </p:nvSpPr>
        <p:spPr>
          <a:xfrm>
            <a:off x="354795" y="425486"/>
            <a:ext cx="8529895" cy="6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ETIQUETAS PARA VALIDACION DE DERECHOS</a:t>
            </a:r>
            <a:endParaRPr lang="en-US" sz="28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666B6B-F8AB-E7F4-A009-DC07829F7257}"/>
              </a:ext>
            </a:extLst>
          </p:cNvPr>
          <p:cNvSpPr/>
          <p:nvPr/>
        </p:nvSpPr>
        <p:spPr>
          <a:xfrm>
            <a:off x="483435" y="1070101"/>
            <a:ext cx="1685169" cy="4571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A1C90E"/>
                </a:solidFill>
              </a:rPr>
              <a:t>            </a:t>
            </a:r>
          </a:p>
        </p:txBody>
      </p:sp>
      <p:pic>
        <p:nvPicPr>
          <p:cNvPr id="3" name="Imagen 2" descr="C:\Users\patrivinoc\Pictures\customer-care-icon-complife-blue.png">
            <a:extLst>
              <a:ext uri="{FF2B5EF4-FFF2-40B4-BE49-F238E27FC236}">
                <a16:creationId xmlns:a16="http://schemas.microsoft.com/office/drawing/2014/main" id="{B30417FD-362F-4944-F521-1B7655AF501D}"/>
              </a:ext>
            </a:extLst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3" y="425486"/>
            <a:ext cx="855173" cy="7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10E28F-2689-9E7E-9A65-96E25F6A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7" y="1681076"/>
            <a:ext cx="10284649" cy="68014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E1AA7A-1F58-C1FF-BA54-69991BF1C6CF}"/>
              </a:ext>
            </a:extLst>
          </p:cNvPr>
          <p:cNvSpPr/>
          <p:nvPr/>
        </p:nvSpPr>
        <p:spPr>
          <a:xfrm>
            <a:off x="2383692" y="1685404"/>
            <a:ext cx="2338433" cy="675819"/>
          </a:xfrm>
          <a:prstGeom prst="rect">
            <a:avLst/>
          </a:prstGeom>
          <a:noFill/>
          <a:ln>
            <a:solidFill>
              <a:srgbClr val="0068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A1C90E"/>
                </a:solidFill>
              </a:ln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54FE476-7186-ED9F-22C2-B81FBD096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604" y="2497885"/>
            <a:ext cx="7412124" cy="42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26B4FB-DCF4-B50E-3D39-D9741BC6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6" y="620550"/>
            <a:ext cx="2124629" cy="4436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6829C0-2279-5B29-2AE4-5015DF349B26}"/>
              </a:ext>
            </a:extLst>
          </p:cNvPr>
          <p:cNvSpPr txBox="1"/>
          <p:nvPr/>
        </p:nvSpPr>
        <p:spPr>
          <a:xfrm>
            <a:off x="354795" y="425486"/>
            <a:ext cx="8529895" cy="6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ETIQUETAS PARA VALIDACION DE DERECHOS</a:t>
            </a:r>
            <a:endParaRPr lang="en-US" sz="28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666B6B-F8AB-E7F4-A009-DC07829F7257}"/>
              </a:ext>
            </a:extLst>
          </p:cNvPr>
          <p:cNvSpPr/>
          <p:nvPr/>
        </p:nvSpPr>
        <p:spPr>
          <a:xfrm>
            <a:off x="483435" y="1070101"/>
            <a:ext cx="1685169" cy="4571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A1C90E"/>
                </a:solidFill>
              </a:rPr>
              <a:t>            </a:t>
            </a:r>
          </a:p>
        </p:txBody>
      </p:sp>
      <p:pic>
        <p:nvPicPr>
          <p:cNvPr id="3" name="Imagen 2" descr="C:\Users\patrivinoc\Pictures\customer-care-icon-complife-blue.png">
            <a:extLst>
              <a:ext uri="{FF2B5EF4-FFF2-40B4-BE49-F238E27FC236}">
                <a16:creationId xmlns:a16="http://schemas.microsoft.com/office/drawing/2014/main" id="{B30417FD-362F-4944-F521-1B7655AF501D}"/>
              </a:ext>
            </a:extLst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3" y="425486"/>
            <a:ext cx="855173" cy="7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10E28F-2689-9E7E-9A65-96E25F6A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7" y="1681076"/>
            <a:ext cx="10284649" cy="68014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E1AA7A-1F58-C1FF-BA54-69991BF1C6CF}"/>
              </a:ext>
            </a:extLst>
          </p:cNvPr>
          <p:cNvSpPr/>
          <p:nvPr/>
        </p:nvSpPr>
        <p:spPr>
          <a:xfrm>
            <a:off x="2383692" y="1685404"/>
            <a:ext cx="2338433" cy="675819"/>
          </a:xfrm>
          <a:prstGeom prst="rect">
            <a:avLst/>
          </a:prstGeom>
          <a:noFill/>
          <a:ln>
            <a:solidFill>
              <a:srgbClr val="0068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A1C90E"/>
                </a:solidFill>
              </a:ln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F95B23-E6AC-828B-6C8E-D57D2D9D8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682" y="2569191"/>
            <a:ext cx="7412594" cy="4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26B4FB-DCF4-B50E-3D39-D9741BC6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6" y="620550"/>
            <a:ext cx="2124629" cy="4436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6829C0-2279-5B29-2AE4-5015DF349B26}"/>
              </a:ext>
            </a:extLst>
          </p:cNvPr>
          <p:cNvSpPr txBox="1"/>
          <p:nvPr/>
        </p:nvSpPr>
        <p:spPr>
          <a:xfrm>
            <a:off x="354795" y="425486"/>
            <a:ext cx="8529895" cy="6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ETIQUETAS PARA VALIDACION DE DERECHOS</a:t>
            </a:r>
            <a:endParaRPr lang="en-US" sz="28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666B6B-F8AB-E7F4-A009-DC07829F7257}"/>
              </a:ext>
            </a:extLst>
          </p:cNvPr>
          <p:cNvSpPr/>
          <p:nvPr/>
        </p:nvSpPr>
        <p:spPr>
          <a:xfrm>
            <a:off x="483435" y="1070101"/>
            <a:ext cx="1685169" cy="4571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A1C90E"/>
                </a:solidFill>
              </a:rPr>
              <a:t>            </a:t>
            </a:r>
          </a:p>
        </p:txBody>
      </p:sp>
      <p:pic>
        <p:nvPicPr>
          <p:cNvPr id="3" name="Imagen 2" descr="C:\Users\patrivinoc\Pictures\customer-care-icon-complife-blue.png">
            <a:extLst>
              <a:ext uri="{FF2B5EF4-FFF2-40B4-BE49-F238E27FC236}">
                <a16:creationId xmlns:a16="http://schemas.microsoft.com/office/drawing/2014/main" id="{B30417FD-362F-4944-F521-1B7655AF501D}"/>
              </a:ext>
            </a:extLst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3" y="425486"/>
            <a:ext cx="855173" cy="7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4C67A5-AE0B-67EF-FF15-7AB1FB8D7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94" y="1708723"/>
            <a:ext cx="10523561" cy="5742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E1AA7A-1F58-C1FF-BA54-69991BF1C6CF}"/>
              </a:ext>
            </a:extLst>
          </p:cNvPr>
          <p:cNvSpPr/>
          <p:nvPr/>
        </p:nvSpPr>
        <p:spPr>
          <a:xfrm>
            <a:off x="5090614" y="1695075"/>
            <a:ext cx="2688609" cy="574202"/>
          </a:xfrm>
          <a:prstGeom prst="rect">
            <a:avLst/>
          </a:prstGeom>
          <a:noFill/>
          <a:ln>
            <a:solidFill>
              <a:srgbClr val="0068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A1C90E"/>
                </a:solidFill>
              </a:ln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C58B5E5-6F61-740A-DE39-6888E5E41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429" y="2543556"/>
            <a:ext cx="7682555" cy="40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26B4FB-DCF4-B50E-3D39-D9741BC6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6" y="620550"/>
            <a:ext cx="2124629" cy="4436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6829C0-2279-5B29-2AE4-5015DF349B26}"/>
              </a:ext>
            </a:extLst>
          </p:cNvPr>
          <p:cNvSpPr txBox="1"/>
          <p:nvPr/>
        </p:nvSpPr>
        <p:spPr>
          <a:xfrm>
            <a:off x="354795" y="425486"/>
            <a:ext cx="8529895" cy="6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ETIQUETAS PARA VALIDACION DE DERECHOS</a:t>
            </a:r>
            <a:endParaRPr lang="en-US" sz="28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666B6B-F8AB-E7F4-A009-DC07829F7257}"/>
              </a:ext>
            </a:extLst>
          </p:cNvPr>
          <p:cNvSpPr/>
          <p:nvPr/>
        </p:nvSpPr>
        <p:spPr>
          <a:xfrm>
            <a:off x="483435" y="1070101"/>
            <a:ext cx="1685169" cy="4571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A1C90E"/>
                </a:solidFill>
              </a:rPr>
              <a:t>            </a:t>
            </a:r>
          </a:p>
        </p:txBody>
      </p:sp>
      <p:pic>
        <p:nvPicPr>
          <p:cNvPr id="3" name="Imagen 2" descr="C:\Users\patrivinoc\Pictures\customer-care-icon-complife-blue.png">
            <a:extLst>
              <a:ext uri="{FF2B5EF4-FFF2-40B4-BE49-F238E27FC236}">
                <a16:creationId xmlns:a16="http://schemas.microsoft.com/office/drawing/2014/main" id="{B30417FD-362F-4944-F521-1B7655AF501D}"/>
              </a:ext>
            </a:extLst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3" y="425486"/>
            <a:ext cx="855173" cy="7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DE74D6-39D6-50BD-A9A2-D8D08C780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587" y="3170587"/>
            <a:ext cx="9178246" cy="25625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6221378-E4B8-DA3A-0C23-2117A8F75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29" y="1853936"/>
            <a:ext cx="9496425" cy="5619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E1AA7A-1F58-C1FF-BA54-69991BF1C6CF}"/>
              </a:ext>
            </a:extLst>
          </p:cNvPr>
          <p:cNvSpPr/>
          <p:nvPr/>
        </p:nvSpPr>
        <p:spPr>
          <a:xfrm>
            <a:off x="7199520" y="1853936"/>
            <a:ext cx="3268313" cy="561975"/>
          </a:xfrm>
          <a:prstGeom prst="rect">
            <a:avLst/>
          </a:prstGeom>
          <a:noFill/>
          <a:ln>
            <a:solidFill>
              <a:srgbClr val="0068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A1C90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93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126B4FB-DCF4-B50E-3D39-D9741BC6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6" y="620550"/>
            <a:ext cx="2124629" cy="4436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6829C0-2279-5B29-2AE4-5015DF349B26}"/>
              </a:ext>
            </a:extLst>
          </p:cNvPr>
          <p:cNvSpPr txBox="1"/>
          <p:nvPr/>
        </p:nvSpPr>
        <p:spPr>
          <a:xfrm>
            <a:off x="354795" y="425486"/>
            <a:ext cx="8529895" cy="67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28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CAMPOS  IMPORTANTE PARA LA ATENCION</a:t>
            </a:r>
            <a:endParaRPr lang="en-US" sz="28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666B6B-F8AB-E7F4-A009-DC07829F7257}"/>
              </a:ext>
            </a:extLst>
          </p:cNvPr>
          <p:cNvSpPr/>
          <p:nvPr/>
        </p:nvSpPr>
        <p:spPr>
          <a:xfrm>
            <a:off x="483435" y="1070101"/>
            <a:ext cx="1685169" cy="4571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A1C90E"/>
                </a:solidFill>
              </a:rPr>
              <a:t>            </a:t>
            </a:r>
          </a:p>
        </p:txBody>
      </p:sp>
      <p:pic>
        <p:nvPicPr>
          <p:cNvPr id="3" name="Imagen 2" descr="C:\Users\patrivinoc\Pictures\customer-care-icon-complife-blue.png">
            <a:extLst>
              <a:ext uri="{FF2B5EF4-FFF2-40B4-BE49-F238E27FC236}">
                <a16:creationId xmlns:a16="http://schemas.microsoft.com/office/drawing/2014/main" id="{B30417FD-362F-4944-F521-1B7655AF501D}"/>
              </a:ext>
            </a:extLst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3" y="425486"/>
            <a:ext cx="855173" cy="7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B72076-2BC1-7BA1-FA8F-8B066D8A7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551" y="1316125"/>
            <a:ext cx="9583476" cy="53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549A0B8-089B-2559-8B09-5731EB2E0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03" y="2908642"/>
            <a:ext cx="4983594" cy="10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45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Poppins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Francisco Bermeo Caicedo</dc:creator>
  <cp:lastModifiedBy>Luis Francisco Bermeo Caicedo</cp:lastModifiedBy>
  <cp:revision>331</cp:revision>
  <dcterms:created xsi:type="dcterms:W3CDTF">2024-02-01T12:57:12Z</dcterms:created>
  <dcterms:modified xsi:type="dcterms:W3CDTF">2024-08-02T12:48:39Z</dcterms:modified>
</cp:coreProperties>
</file>